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0" autoAdjust="0"/>
    <p:restoredTop sz="94705" autoAdjust="0"/>
  </p:normalViewPr>
  <p:slideViewPr>
    <p:cSldViewPr>
      <p:cViewPr varScale="1">
        <p:scale>
          <a:sx n="71" d="100"/>
          <a:sy n="71" d="100"/>
        </p:scale>
        <p:origin x="-4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896D90-3A70-4267-B84F-C6AC724A33EB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4D7645-F454-4C8E-B8A2-538AD8E24C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Math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772400" cy="1199704"/>
          </a:xfrm>
        </p:spPr>
        <p:txBody>
          <a:bodyPr/>
          <a:lstStyle/>
          <a:p>
            <a:r>
              <a:rPr lang="en-US" smtClean="0"/>
              <a:t>Alex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 (partner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number to be added</a:t>
            </a:r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Addend (</a:t>
            </a:r>
            <a:r>
              <a:rPr lang="en-US" dirty="0" smtClean="0"/>
              <a:t>partner)</a:t>
            </a:r>
            <a:endParaRPr lang="en-US" dirty="0"/>
          </a:p>
        </p:txBody>
      </p:sp>
      <p:pic>
        <p:nvPicPr>
          <p:cNvPr id="1026" name="Picture 2" descr="C:\Documents and Settings\9444575\Local Settings\Temporary Internet Files\Content.IE5\T3CIIUWG\MP90039946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14600"/>
            <a:ext cx="1463129" cy="1829358"/>
          </a:xfrm>
          <a:prstGeom prst="rect">
            <a:avLst/>
          </a:prstGeom>
          <a:noFill/>
        </p:spPr>
      </p:pic>
      <p:pic>
        <p:nvPicPr>
          <p:cNvPr id="1029" name="Picture 5" descr="C:\Documents and Settings\9444575\Local Settings\Temporary Internet Files\Content.IE5\2C6JI61C\MC90043253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590800"/>
            <a:ext cx="1371600" cy="1371600"/>
          </a:xfrm>
          <a:prstGeom prst="rect">
            <a:avLst/>
          </a:prstGeom>
          <a:noFill/>
        </p:spPr>
      </p:pic>
      <p:pic>
        <p:nvPicPr>
          <p:cNvPr id="1030" name="Picture 6" descr="C:\Documents and Settings\9444575\Local Settings\Temporary Internet Files\Content.IE5\OBVKKQIF\MP90034189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667000"/>
            <a:ext cx="1521152" cy="1085088"/>
          </a:xfrm>
          <a:prstGeom prst="rect">
            <a:avLst/>
          </a:prstGeom>
          <a:noFill/>
        </p:spPr>
      </p:pic>
      <p:pic>
        <p:nvPicPr>
          <p:cNvPr id="1032" name="Picture 8" descr="C:\Documents and Settings\9444575\Local Settings\Temporary Internet Files\Content.IE5\ITPK50GA\MC90034001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438400"/>
            <a:ext cx="447675" cy="901700"/>
          </a:xfrm>
          <a:prstGeom prst="rect">
            <a:avLst/>
          </a:prstGeom>
          <a:noFill/>
        </p:spPr>
      </p:pic>
      <p:pic>
        <p:nvPicPr>
          <p:cNvPr id="1033" name="Picture 9" descr="C:\Documents and Settings\9444575\Local Settings\Temporary Internet Files\Content.IE5\T3CIIUWG\MC900431603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1600200"/>
            <a:ext cx="19050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Sub</a:t>
            </a:r>
            <a:r>
              <a:rPr lang="en-US" dirty="0" smtClean="0"/>
              <a:t>traction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 take one quantity away from another. A mathematical operation on a sum and an addend, which can be called the difference.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b="0" dirty="0" smtClean="0"/>
              <a:t>Sub</a:t>
            </a:r>
            <a:r>
              <a:rPr lang="en-US" dirty="0" smtClean="0"/>
              <a:t>traction</a:t>
            </a:r>
            <a:endParaRPr lang="en-US" dirty="0"/>
          </a:p>
        </p:txBody>
      </p:sp>
      <p:pic>
        <p:nvPicPr>
          <p:cNvPr id="2050" name="Picture 2" descr="C:\Documents and Settings\9444575\Local Settings\Temporary Internet Files\Content.IE5\OBVKKQIF\MM90028370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962400"/>
            <a:ext cx="3168650" cy="3168650"/>
          </a:xfrm>
          <a:prstGeom prst="rect">
            <a:avLst/>
          </a:prstGeom>
          <a:noFill/>
        </p:spPr>
      </p:pic>
      <p:pic>
        <p:nvPicPr>
          <p:cNvPr id="2052" name="Picture 4" descr="C:\Documents and Settings\9444575\Local Settings\Temporary Internet Files\Content.IE5\2C6JI61C\MC9002862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114800"/>
            <a:ext cx="1817687" cy="1219200"/>
          </a:xfrm>
          <a:prstGeom prst="rect">
            <a:avLst/>
          </a:prstGeom>
          <a:noFill/>
        </p:spPr>
      </p:pic>
      <p:pic>
        <p:nvPicPr>
          <p:cNvPr id="2053" name="Picture 5" descr="C:\Documents and Settings\9444575\Local Settings\Temporary Internet Files\Content.IE5\ITPK50GA\MC900436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6388" y="2444750"/>
            <a:ext cx="1882775" cy="169862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40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Math Terms</vt:lpstr>
      <vt:lpstr>Addend (partner</vt:lpstr>
      <vt:lpstr>Addend (partner)</vt:lpstr>
      <vt:lpstr>Subtraction</vt:lpstr>
      <vt:lpstr>Subtraction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           Alex          \</dc:title>
  <dc:creator>9444575</dc:creator>
  <cp:lastModifiedBy>9444575</cp:lastModifiedBy>
  <cp:revision>14</cp:revision>
  <dcterms:created xsi:type="dcterms:W3CDTF">2014-10-01T17:21:08Z</dcterms:created>
  <dcterms:modified xsi:type="dcterms:W3CDTF">2014-10-23T17:37:40Z</dcterms:modified>
</cp:coreProperties>
</file>