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6" r:id="rId2"/>
    <p:sldId id="258" r:id="rId3"/>
    <p:sldId id="261" r:id="rId4"/>
    <p:sldId id="259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0C2C7-F92E-42F5-9E02-552774853C78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9BA50-7814-4726-AFA1-118F760EC0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9BA50-7814-4726-AFA1-118F760EC0A3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208D3-FE37-449D-9BE4-086A30313AC5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94E4C-43DE-4E08-834B-C06E252FB7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208D3-FE37-449D-9BE4-086A30313AC5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94E4C-43DE-4E08-834B-C06E252FB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208D3-FE37-449D-9BE4-086A30313AC5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94E4C-43DE-4E08-834B-C06E252FB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208D3-FE37-449D-9BE4-086A30313AC5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94E4C-43DE-4E08-834B-C06E252FB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208D3-FE37-449D-9BE4-086A30313AC5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94E4C-43DE-4E08-834B-C06E252FB7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208D3-FE37-449D-9BE4-086A30313AC5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94E4C-43DE-4E08-834B-C06E252FB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208D3-FE37-449D-9BE4-086A30313AC5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94E4C-43DE-4E08-834B-C06E252FB7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208D3-FE37-449D-9BE4-086A30313AC5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94E4C-43DE-4E08-834B-C06E252FB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208D3-FE37-449D-9BE4-086A30313AC5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94E4C-43DE-4E08-834B-C06E252FB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208D3-FE37-449D-9BE4-086A30313AC5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94E4C-43DE-4E08-834B-C06E252FB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BC208D3-FE37-449D-9BE4-086A30313AC5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C194E4C-43DE-4E08-834B-C06E252FB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BC208D3-FE37-449D-9BE4-086A30313AC5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C194E4C-43DE-4E08-834B-C06E252FB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Ariuna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Math  Terms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Teen Total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Teen Total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Numbers </a:t>
            </a:r>
            <a:r>
              <a:rPr lang="en-US" dirty="0" smtClean="0"/>
              <a:t>made up of one ten and some ones. The numbers 11 through 19 are referred to as teen numbers.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1026" name="Picture 2" descr="C:\Documents and Settings\12442429\Local Settings\Temporary Internet Files\Content.IE5\HIJ5N1F8\MC90043472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038600"/>
            <a:ext cx="2285714" cy="2285714"/>
          </a:xfrm>
          <a:prstGeom prst="rect">
            <a:avLst/>
          </a:prstGeom>
          <a:noFill/>
        </p:spPr>
      </p:pic>
      <p:pic>
        <p:nvPicPr>
          <p:cNvPr id="1027" name="Picture 3" descr="C:\Documents and Settings\12442429\Local Settings\Temporary Internet Files\Content.IE5\J8EFMGMO\MC90043454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4114800"/>
            <a:ext cx="1473200" cy="18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Value: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8534400" cy="914400"/>
          </a:xfrm>
        </p:spPr>
        <p:txBody>
          <a:bodyPr/>
          <a:lstStyle/>
          <a:p>
            <a:r>
              <a:rPr lang="en-US" dirty="0" smtClean="0"/>
              <a:t>Value: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Numerical worth or amount</a:t>
            </a:r>
            <a:endParaRPr lang="en-US" b="1" dirty="0" smtClean="0"/>
          </a:p>
          <a:p>
            <a:pPr lvl="0"/>
            <a:r>
              <a:rPr lang="en-US" dirty="0" smtClean="0"/>
              <a:t>In Money: how much is something worth. Example: A nice house may have a value of many hundreds of thousands of dollars. </a:t>
            </a:r>
            <a:endParaRPr lang="en-US" b="1" dirty="0" smtClean="0"/>
          </a:p>
          <a:p>
            <a:pPr lvl="0"/>
            <a:r>
              <a:rPr lang="en-US" dirty="0" smtClean="0"/>
              <a:t>In Mathematics: the result or ‘output’ of a calculation. Example: 3x4 gives the value of 12. 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2050" name="Picture 2" descr="C:\Documents and Settings\12442429\Local Settings\Temporary Internet Files\Content.IE5\0QJKE6UP\MC90044039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4495800"/>
            <a:ext cx="2743200" cy="2743200"/>
          </a:xfrm>
          <a:prstGeom prst="rect">
            <a:avLst/>
          </a:prstGeom>
          <a:noFill/>
        </p:spPr>
      </p:pic>
      <p:pic>
        <p:nvPicPr>
          <p:cNvPr id="2051" name="Picture 3" descr="C:\Documents and Settings\12442429\Local Settings\Temporary Internet Files\Content.IE5\J8EFMGMO\MC900436284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57513" y="49149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71</TotalTime>
  <Words>87</Words>
  <Application>Microsoft Office PowerPoint</Application>
  <PresentationFormat>On-screen Show (4:3)</PresentationFormat>
  <Paragraphs>12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Metro</vt:lpstr>
      <vt:lpstr>Ariuna</vt:lpstr>
      <vt:lpstr>Teen Total</vt:lpstr>
      <vt:lpstr>Teen Total</vt:lpstr>
      <vt:lpstr>Value: </vt:lpstr>
      <vt:lpstr>Value: 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Ariuna</dc:title>
  <dc:creator>12442429</dc:creator>
  <cp:lastModifiedBy>12442429</cp:lastModifiedBy>
  <cp:revision>10</cp:revision>
  <dcterms:created xsi:type="dcterms:W3CDTF">2014-10-01T17:21:39Z</dcterms:created>
  <dcterms:modified xsi:type="dcterms:W3CDTF">2014-10-23T17:35:29Z</dcterms:modified>
</cp:coreProperties>
</file>