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737" autoAdjust="0"/>
  </p:normalViewPr>
  <p:slideViewPr>
    <p:cSldViewPr>
      <p:cViewPr>
        <p:scale>
          <a:sx n="75" d="100"/>
          <a:sy n="75" d="100"/>
        </p:scale>
        <p:origin x="1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FC2C6-B9C6-4283-ADCB-20EE961CC73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A304D-C470-4B48-9F50-95160075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304D-C470-4B48-9F50-95160075DF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304D-C470-4B48-9F50-95160075DF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72E55E-97A3-47D3-B737-DD96F6756D97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E2CF6A-1D82-437B-9713-94421747B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24000"/>
            <a:ext cx="6934200" cy="1466850"/>
          </a:xfrm>
        </p:spPr>
        <p:txBody>
          <a:bodyPr/>
          <a:lstStyle/>
          <a:p>
            <a:r>
              <a:rPr lang="en-US" dirty="0" smtClean="0"/>
              <a:t>HASSAN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1778000"/>
            <a:ext cx="8077200" cy="1499616"/>
          </a:xfrm>
        </p:spPr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  <p:pic>
        <p:nvPicPr>
          <p:cNvPr id="1026" name="Picture 2" descr="C:\Documents and Settings\12467268\Local Settings\Temporary Internet Files\Content.IE5\QVXW3WRU\MC9004347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438400"/>
            <a:ext cx="2286000" cy="2286000"/>
          </a:xfrm>
          <a:prstGeom prst="rect">
            <a:avLst/>
          </a:prstGeom>
          <a:noFill/>
        </p:spPr>
      </p:pic>
      <p:pic>
        <p:nvPicPr>
          <p:cNvPr id="1027" name="Picture 3" descr="C:\Documents and Settings\12467268\Local Settings\Temporary Internet Files\Content.IE5\WZS3TOJD\MP90040112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0325" y="1817688"/>
            <a:ext cx="2495550" cy="3121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962400"/>
            <a:ext cx="8077200" cy="987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8077200" cy="1499616"/>
          </a:xfrm>
        </p:spPr>
        <p:txBody>
          <a:bodyPr/>
          <a:lstStyle/>
          <a:p>
            <a:r>
              <a:rPr lang="en-US" dirty="0" smtClean="0"/>
              <a:t>MATH  - Hassan</a:t>
            </a:r>
            <a:endParaRPr lang="en-US" dirty="0"/>
          </a:p>
        </p:txBody>
      </p:sp>
      <p:pic>
        <p:nvPicPr>
          <p:cNvPr id="6146" name="Picture 2" descr="C:\Documents and Settings\12467268\Local Settings\Temporary Internet Files\Content.IE5\QVXW3WRU\MC9004361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33400"/>
            <a:ext cx="1882775" cy="1698625"/>
          </a:xfrm>
          <a:prstGeom prst="rect">
            <a:avLst/>
          </a:prstGeom>
          <a:noFill/>
        </p:spPr>
      </p:pic>
      <p:pic>
        <p:nvPicPr>
          <p:cNvPr id="6147" name="Picture 3" descr="C:\Documents and Settings\12467268\Local Settings\Temporary Internet Files\Content.IE5\WZS3TOJD\MC9004359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914400"/>
            <a:ext cx="1584325" cy="1828800"/>
          </a:xfrm>
          <a:prstGeom prst="rect">
            <a:avLst/>
          </a:prstGeom>
          <a:noFill/>
        </p:spPr>
      </p:pic>
      <p:pic>
        <p:nvPicPr>
          <p:cNvPr id="1026" name="Picture 2" descr="C:\Documents and Settings\12467268\Local Settings\Temporary Internet Files\Content.IE5\QVXW3WRU\MC90033268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8588" y="3324225"/>
            <a:ext cx="1825625" cy="1657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467268\Local Settings\Temporary Internet Files\Content.IE5\PAVDEMSI\MP90034146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4600" y="3343275"/>
            <a:ext cx="3657600" cy="260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10261864" cy="2002308"/>
          </a:xfrm>
        </p:spPr>
        <p:txBody>
          <a:bodyPr/>
          <a:lstStyle/>
          <a:p>
            <a:r>
              <a:rPr lang="en-US" dirty="0" smtClean="0"/>
              <a:t>        Compare: </a:t>
            </a:r>
            <a:endParaRPr lang="en-US" dirty="0"/>
          </a:p>
        </p:txBody>
      </p:sp>
      <p:pic>
        <p:nvPicPr>
          <p:cNvPr id="4098" name="Picture 2" descr="C:\Documents and Settings\12467268\Local Settings\Temporary Internet Files\Content.IE5\VJ4QSAAT\MC90033433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8663" y="4467224"/>
            <a:ext cx="2268537" cy="2085975"/>
          </a:xfrm>
          <a:prstGeom prst="rect">
            <a:avLst/>
          </a:prstGeom>
          <a:noFill/>
        </p:spPr>
      </p:pic>
      <p:pic>
        <p:nvPicPr>
          <p:cNvPr id="4099" name="Picture 3" descr="C:\Documents and Settings\12467268\Local Settings\Temporary Internet Files\Content.IE5\PAVDEMSI\MC9004352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3232150"/>
            <a:ext cx="2032000" cy="1409700"/>
          </a:xfrm>
          <a:prstGeom prst="rect">
            <a:avLst/>
          </a:prstGeom>
          <a:noFill/>
        </p:spPr>
      </p:pic>
      <p:pic>
        <p:nvPicPr>
          <p:cNvPr id="4100" name="Picture 4" descr="C:\Documents and Settings\12467268\Local Settings\Temporary Internet Files\Content.IE5\QVXW3WRU\MC90032071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52900" y="3124200"/>
            <a:ext cx="1346200" cy="1906588"/>
          </a:xfrm>
          <a:prstGeom prst="rect">
            <a:avLst/>
          </a:prstGeom>
          <a:noFill/>
        </p:spPr>
      </p:pic>
      <p:pic>
        <p:nvPicPr>
          <p:cNvPr id="4101" name="Picture 5" descr="C:\Documents and Settings\12467268\Local Settings\Temporary Internet Files\Content.IE5\WZS3TOJD\MC90033249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61038" y="2259013"/>
            <a:ext cx="1763712" cy="1196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Telling how two or more things are alike and different</a:t>
            </a:r>
            <a:endParaRPr lang="en-US" dirty="0"/>
          </a:p>
        </p:txBody>
      </p:sp>
      <p:pic>
        <p:nvPicPr>
          <p:cNvPr id="2050" name="Picture 2" descr="C:\Documents and Settings\12467268\Local Settings\Temporary Internet Files\Content.IE5\VJ4QSAAT\MC90043159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797300"/>
            <a:ext cx="1828800" cy="1828800"/>
          </a:xfrm>
          <a:prstGeom prst="rect">
            <a:avLst/>
          </a:prstGeom>
          <a:noFill/>
        </p:spPr>
      </p:pic>
      <p:pic>
        <p:nvPicPr>
          <p:cNvPr id="2051" name="Picture 3" descr="C:\Documents and Settings\12467268\Local Settings\Temporary Internet Files\Content.IE5\PAVDEMSI\MP90034146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8100" y="4105275"/>
            <a:ext cx="3657600" cy="260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More: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Two-step story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greater amount IS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05000"/>
            <a:ext cx="8077200" cy="1499616"/>
          </a:xfrm>
        </p:spPr>
        <p:txBody>
          <a:bodyPr/>
          <a:lstStyle/>
          <a:p>
            <a:r>
              <a:rPr lang="en-US" dirty="0" smtClean="0"/>
              <a:t>EQASHINS</a:t>
            </a:r>
            <a:endParaRPr lang="en-US" dirty="0"/>
          </a:p>
        </p:txBody>
      </p:sp>
      <p:pic>
        <p:nvPicPr>
          <p:cNvPr id="3074" name="Picture 2" descr="C:\Documents and Settings\12467268\Local Settings\Temporary Internet Files\Content.IE5\WZS3TOJD\MP9004011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1665288"/>
            <a:ext cx="2495550" cy="3121025"/>
          </a:xfrm>
          <a:prstGeom prst="rect">
            <a:avLst/>
          </a:prstGeom>
          <a:noFill/>
        </p:spPr>
      </p:pic>
      <p:pic>
        <p:nvPicPr>
          <p:cNvPr id="5122" name="Picture 2" descr="C:\Documents and Settings\12467268\Local Settings\Temporary Internet Files\Content.IE5\WZS3TOJD\MC90043253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4900" y="2311400"/>
            <a:ext cx="673100" cy="673100"/>
          </a:xfrm>
          <a:prstGeom prst="rect">
            <a:avLst/>
          </a:prstGeom>
          <a:noFill/>
        </p:spPr>
      </p:pic>
      <p:pic>
        <p:nvPicPr>
          <p:cNvPr id="5123" name="Picture 3" descr="C:\Documents and Settings\12467268\Local Settings\Temporary Internet Files\Content.IE5\VJ4QSAAT\MC90043706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133600"/>
            <a:ext cx="946150" cy="946150"/>
          </a:xfrm>
          <a:prstGeom prst="rect">
            <a:avLst/>
          </a:prstGeom>
          <a:noFill/>
        </p:spPr>
      </p:pic>
      <p:pic>
        <p:nvPicPr>
          <p:cNvPr id="5124" name="Picture 4" descr="C:\Documents and Settings\12467268\Local Settings\Temporary Internet Files\Content.IE5\PAVDEMSI\MC900437059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5350" y="2629722"/>
            <a:ext cx="411927" cy="411927"/>
          </a:xfrm>
          <a:prstGeom prst="rect">
            <a:avLst/>
          </a:prstGeom>
          <a:noFill/>
        </p:spPr>
      </p:pic>
      <p:pic>
        <p:nvPicPr>
          <p:cNvPr id="5125" name="Picture 5" descr="C:\Documents and Settings\12467268\Local Settings\Temporary Internet Files\Content.IE5\QVXW3WRU\MC900437051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861568"/>
            <a:ext cx="395981" cy="395981"/>
          </a:xfrm>
          <a:prstGeom prst="rect">
            <a:avLst/>
          </a:prstGeom>
          <a:noFill/>
        </p:spPr>
      </p:pic>
      <p:pic>
        <p:nvPicPr>
          <p:cNvPr id="5126" name="Picture 6" descr="C:\Documents and Settings\12467268\Local Settings\Temporary Internet Files\Content.IE5\WZS3TOJD\MC900437053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2743200"/>
            <a:ext cx="946150" cy="946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131</TotalTime>
  <Words>33</Words>
  <Application>Microsoft Office PowerPoint</Application>
  <PresentationFormat>On-screen Show (4:3)</PresentationFormat>
  <Paragraphs>15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HASSAN</vt:lpstr>
      <vt:lpstr>                                                                                                                                                                                                                                                          </vt:lpstr>
      <vt:lpstr>Slide 3</vt:lpstr>
      <vt:lpstr>        Compare: </vt:lpstr>
      <vt:lpstr>Compare: </vt:lpstr>
      <vt:lpstr>More: </vt:lpstr>
      <vt:lpstr>Two-step story problem</vt:lpstr>
      <vt:lpstr>Slide 8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HASSAN</dc:title>
  <dc:creator>12467268</dc:creator>
  <cp:lastModifiedBy>12467268</cp:lastModifiedBy>
  <cp:revision>15</cp:revision>
  <dcterms:created xsi:type="dcterms:W3CDTF">2014-10-01T17:22:16Z</dcterms:created>
  <dcterms:modified xsi:type="dcterms:W3CDTF">2014-10-22T17:48:41Z</dcterms:modified>
</cp:coreProperties>
</file>