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5682C7-0E93-4D49-90FA-55CF76A2E23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A590C1-564A-4661-84C0-451AFB4D5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810000"/>
            <a:ext cx="5105400" cy="2868168"/>
          </a:xfrm>
        </p:spPr>
        <p:txBody>
          <a:bodyPr/>
          <a:lstStyle/>
          <a:p>
            <a:r>
              <a:rPr lang="en-US" dirty="0" err="1" smtClean="0"/>
              <a:t>J</a:t>
            </a:r>
            <a:r>
              <a:rPr lang="en-US" dirty="0" err="1" smtClean="0"/>
              <a:t>aMir</a:t>
            </a:r>
            <a:r>
              <a:rPr lang="en-US" dirty="0" err="1" smtClean="0"/>
              <a:t>e</a:t>
            </a:r>
            <a:r>
              <a:rPr lang="en-US" dirty="0" smtClean="0"/>
              <a:t> 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57200"/>
            <a:ext cx="5114778" cy="1101248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  <p:pic>
        <p:nvPicPr>
          <p:cNvPr id="1026" name="Picture 2" descr="C:\Documents and Settings\12480893\Local Settings\Temporary Internet Files\Content.IE5\24MS1GRJ\MC9000947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429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Double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600200"/>
          </a:xfrm>
        </p:spPr>
        <p:txBody>
          <a:bodyPr/>
          <a:lstStyle/>
          <a:p>
            <a:r>
              <a:rPr lang="en-US" dirty="0" smtClean="0"/>
              <a:t>Double: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724400"/>
          </a:xfrm>
        </p:spPr>
        <p:txBody>
          <a:bodyPr/>
          <a:lstStyle/>
          <a:p>
            <a:pPr lvl="0"/>
            <a:r>
              <a:rPr lang="en-US" dirty="0" smtClean="0"/>
              <a:t>Two of the same addend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12480893\Local Settings\Temporary Internet Files\Content.IE5\2C6JI61C\MC9004370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19600"/>
            <a:ext cx="1714500" cy="1714500"/>
          </a:xfrm>
          <a:prstGeom prst="rect">
            <a:avLst/>
          </a:prstGeom>
          <a:noFill/>
        </p:spPr>
      </p:pic>
      <p:pic>
        <p:nvPicPr>
          <p:cNvPr id="2051" name="Picture 3" descr="C:\Documents and Settings\12480893\Local Settings\Temporary Internet Files\Content.IE5\2C6JI61C\MC9004370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495800"/>
            <a:ext cx="1714500" cy="1714500"/>
          </a:xfrm>
          <a:prstGeom prst="rect">
            <a:avLst/>
          </a:prstGeom>
          <a:noFill/>
        </p:spPr>
      </p:pic>
      <p:pic>
        <p:nvPicPr>
          <p:cNvPr id="2052" name="Picture 4" descr="C:\Documents and Settings\12480893\Local Settings\Temporary Internet Files\Content.IE5\T3CIIUWG\MC90043253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14800"/>
            <a:ext cx="2285714" cy="2285714"/>
          </a:xfrm>
          <a:prstGeom prst="rect">
            <a:avLst/>
          </a:prstGeom>
          <a:noFill/>
        </p:spPr>
      </p:pic>
      <p:pic>
        <p:nvPicPr>
          <p:cNvPr id="2053" name="Picture 5" descr="C:\Documents and Settings\12480893\Local Settings\Temporary Internet Files\Content.IE5\T3CIIUWG\MC9003400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648200"/>
            <a:ext cx="1524000" cy="1828800"/>
          </a:xfrm>
          <a:prstGeom prst="rect">
            <a:avLst/>
          </a:prstGeom>
          <a:noFill/>
        </p:spPr>
      </p:pic>
      <p:pic>
        <p:nvPicPr>
          <p:cNvPr id="2054" name="Picture 6" descr="C:\Documents and Settings\12480893\Local Settings\Temporary Internet Files\Content.IE5\OBVKKQIF\MC90043705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6482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Odd-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number that is not a multiple of 2.  Odd numbers cannot be divided into two equal groups.</a:t>
            </a:r>
            <a:endParaRPr lang="en-US" b="1" smtClean="0"/>
          </a:p>
          <a:p>
            <a:pPr>
              <a:buNone/>
            </a:pPr>
            <a:endParaRPr lang="en-US" dirty="0"/>
          </a:p>
        </p:txBody>
      </p:sp>
      <p:pic>
        <p:nvPicPr>
          <p:cNvPr id="1033" name="Picture 9" descr="C:\Documents and Settings\12480893\Local Settings\Temporary Internet Files\Content.IE5\OBVKKQIF\MC900325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743200"/>
            <a:ext cx="5638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31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JaMire math</vt:lpstr>
      <vt:lpstr>    Double</vt:lpstr>
      <vt:lpstr>Double:</vt:lpstr>
      <vt:lpstr>Odd-</vt:lpstr>
      <vt:lpstr>Odd-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JaMire</dc:title>
  <dc:creator>12480893</dc:creator>
  <cp:lastModifiedBy>12480893</cp:lastModifiedBy>
  <cp:revision>15</cp:revision>
  <dcterms:created xsi:type="dcterms:W3CDTF">2014-10-01T17:21:04Z</dcterms:created>
  <dcterms:modified xsi:type="dcterms:W3CDTF">2014-10-22T17:48:20Z</dcterms:modified>
</cp:coreProperties>
</file>