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493BB8-1776-4E1C-A1D0-7FDF727493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D611EB-9B8A-4593-8E98-C5403915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6480048" cy="2301240"/>
          </a:xfrm>
        </p:spPr>
        <p:txBody>
          <a:bodyPr/>
          <a:lstStyle/>
          <a:p>
            <a:r>
              <a:rPr lang="en-US" dirty="0" smtClean="0">
                <a:latin typeface="Agency FB" pitchFamily="34" charset="0"/>
              </a:rPr>
              <a:t>McCoy Math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MATH </a:t>
            </a:r>
            <a:r>
              <a:rPr lang="en-US" sz="4400" dirty="0" smtClean="0">
                <a:solidFill>
                  <a:srgbClr val="FF0000"/>
                </a:solidFill>
                <a:latin typeface="Agency FB" pitchFamily="34" charset="0"/>
              </a:rPr>
              <a:t>TERMS</a:t>
            </a:r>
            <a:endParaRPr lang="en-US" sz="4400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2050" name="Picture 2" descr="C:\Documents and Settings\12394073.WCPSCHOOLS\Local Settings\Temporary Internet Files\Content.IE5\AD8XW68Z\MC900436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3586851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400" dirty="0" smtClean="0">
                <a:solidFill>
                  <a:srgbClr val="00B0F0"/>
                </a:solidFill>
                <a:latin typeface="Agency FB" pitchFamily="34" charset="0"/>
              </a:rPr>
              <a:t>column</a:t>
            </a:r>
            <a:endParaRPr lang="en-US" dirty="0">
              <a:solidFill>
                <a:srgbClr val="00B0F0"/>
              </a:solidFill>
              <a:latin typeface="Agency FB" pitchFamily="34" charset="0"/>
            </a:endParaRPr>
          </a:p>
        </p:txBody>
      </p:sp>
      <p:pic>
        <p:nvPicPr>
          <p:cNvPr id="1030" name="Picture 6" descr="C:\Documents and Settings\12394073.WCPSCHOOLS\Local Settings\Temporary Internet Files\Content.IE5\AR3V8495\MP9004118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1182">
            <a:off x="2455011" y="1849410"/>
            <a:ext cx="3601990" cy="431113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                </a:t>
            </a:r>
            <a:r>
              <a:rPr lang="en-US" dirty="0" smtClean="0">
                <a:solidFill>
                  <a:srgbClr val="00B0F0"/>
                </a:solidFill>
                <a:latin typeface="Agency FB" pitchFamily="34" charset="0"/>
              </a:rPr>
              <a:t> column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vertical group of cells in a table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2819400"/>
            <a:ext cx="685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2819400"/>
            <a:ext cx="685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2743200"/>
            <a:ext cx="6858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5562600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||||||||||||||||||||||||||||||||||||||||||||||||||||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gency FB" pitchFamily="34" charset="0"/>
              </a:rPr>
              <a:t>Commutative Property of Multiplication</a:t>
            </a:r>
            <a:endParaRPr lang="en-US" dirty="0">
              <a:solidFill>
                <a:srgbClr val="00B0F0"/>
              </a:solidFill>
              <a:latin typeface="Agency FB" pitchFamily="34" charset="0"/>
            </a:endParaRPr>
          </a:p>
        </p:txBody>
      </p:sp>
      <p:pic>
        <p:nvPicPr>
          <p:cNvPr id="3074" name="Picture 2" descr="C:\Documents and Settings\12394073.WCPSCHOOLS\Local Settings\Temporary Internet Files\Content.IE5\CA4Y2X3Q\MC9004359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4114799" cy="4419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95800" y="2514600"/>
            <a:ext cx="12192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2x3=6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752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i="1" dirty="0" smtClean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gency FB" pitchFamily="34" charset="0"/>
              </a:rPr>
              <a:t>Commutative Property of Multiplication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Property which states that the order in which numbers are multiplied does not change the product. For all numbers </a:t>
            </a:r>
            <a:r>
              <a:rPr lang="en-US" i="1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 and </a:t>
            </a:r>
            <a:r>
              <a:rPr lang="en-US" i="1" dirty="0" smtClean="0">
                <a:solidFill>
                  <a:srgbClr val="FFFF00"/>
                </a:solidFill>
              </a:rPr>
              <a:t>b, a x b=b x a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gency FB" pitchFamily="34" charset="0"/>
              </a:rPr>
              <a:t>Division</a:t>
            </a:r>
            <a:endParaRPr lang="en-US" dirty="0">
              <a:solidFill>
                <a:srgbClr val="00B0F0"/>
              </a:solidFill>
              <a:latin typeface="Agency FB" pitchFamily="34" charset="0"/>
            </a:endParaRPr>
          </a:p>
        </p:txBody>
      </p:sp>
      <p:pic>
        <p:nvPicPr>
          <p:cNvPr id="4099" name="Picture 3" descr="C:\Documents and Settings\12394073.WCPSCHOOLS\Local Settings\Temporary Internet Files\Content.IE5\1SD5OPM2\MC9004359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65609">
            <a:off x="2956732" y="1759723"/>
            <a:ext cx="34290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gency FB" pitchFamily="34" charset="0"/>
              </a:rPr>
              <a:t>Division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 mathematical operation that separates an amount into smaller equal groups or the number in each group. 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6146" name="Picture 2" descr="C:\Documents and Settings\12394073.WCPSCHOOLS\Local Settings\Temporary Internet Files\Content.IE5\AD8XW68Z\MP9003876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20234">
            <a:off x="3013208" y="3656748"/>
            <a:ext cx="2952846" cy="272304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71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McCoy Math</vt:lpstr>
      <vt:lpstr> column</vt:lpstr>
      <vt:lpstr>                  column</vt:lpstr>
      <vt:lpstr>Commutative Property of Multiplication</vt:lpstr>
      <vt:lpstr>Commutative Property of Multiplication</vt:lpstr>
      <vt:lpstr>                   Division</vt:lpstr>
      <vt:lpstr>                   Division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McCoy Math</dc:title>
  <dc:creator>12394073</dc:creator>
  <cp:lastModifiedBy>12394073</cp:lastModifiedBy>
  <cp:revision>12</cp:revision>
  <dcterms:created xsi:type="dcterms:W3CDTF">2014-10-01T18:07:43Z</dcterms:created>
  <dcterms:modified xsi:type="dcterms:W3CDTF">2014-10-03T18:37:35Z</dcterms:modified>
</cp:coreProperties>
</file>