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17" autoAdjust="0"/>
    <p:restoredTop sz="94660"/>
  </p:normalViewPr>
  <p:slideViewPr>
    <p:cSldViewPr>
      <p:cViewPr varScale="1">
        <p:scale>
          <a:sx n="57" d="100"/>
          <a:sy n="57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5F14705-8BD4-4273-AFCC-A7D57747253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6562B2-DAAF-4F19-8CA9-ED8099E3B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jpeg"/><Relationship Id="rId4" Type="http://schemas.openxmlformats.org/officeDocument/2006/relationships/image" Target="../media/image4.wmf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10" Type="http://schemas.openxmlformats.org/officeDocument/2006/relationships/image" Target="../media/image23.png"/><Relationship Id="rId4" Type="http://schemas.openxmlformats.org/officeDocument/2006/relationships/image" Target="../media/image17.wmf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Sanai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Documents and Settings\12488900\Local Settings\Temporary Internet Files\Content.IE5\Z4PBCMFO\MC9002862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3836">
            <a:off x="151196" y="3975235"/>
            <a:ext cx="3352800" cy="2248130"/>
          </a:xfrm>
          <a:prstGeom prst="rect">
            <a:avLst/>
          </a:prstGeom>
          <a:noFill/>
        </p:spPr>
      </p:pic>
      <p:pic>
        <p:nvPicPr>
          <p:cNvPr id="1027" name="Picture 3" descr="C:\Documents and Settings\12488900\Local Settings\Temporary Internet Files\Content.IE5\6VKUUPTS\MC9002865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191000"/>
            <a:ext cx="1781251" cy="1653235"/>
          </a:xfrm>
          <a:prstGeom prst="rect">
            <a:avLst/>
          </a:prstGeom>
          <a:noFill/>
        </p:spPr>
      </p:pic>
      <p:pic>
        <p:nvPicPr>
          <p:cNvPr id="1028" name="Picture 4" descr="C:\Documents and Settings\12488900\Local Settings\Temporary Internet Files\Content.IE5\Z4PBCMFO\MC90032524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419600"/>
            <a:ext cx="1817827" cy="1218895"/>
          </a:xfrm>
          <a:prstGeom prst="rect">
            <a:avLst/>
          </a:prstGeom>
          <a:noFill/>
        </p:spPr>
      </p:pic>
      <p:pic>
        <p:nvPicPr>
          <p:cNvPr id="1029" name="Picture 5" descr="C:\Documents and Settings\12488900\Local Settings\Temporary Internet Files\Content.IE5\0X9RVY3O\MC90031181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6019800"/>
            <a:ext cx="940003" cy="655625"/>
          </a:xfrm>
          <a:prstGeom prst="rect">
            <a:avLst/>
          </a:prstGeom>
          <a:noFill/>
        </p:spPr>
      </p:pic>
      <p:pic>
        <p:nvPicPr>
          <p:cNvPr id="1031" name="Picture 7" descr="C:\Documents and Settings\12488900\Local Settings\Temporary Internet Files\Content.IE5\6VKUUPTS\MC90005467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533400"/>
            <a:ext cx="1676400" cy="1664004"/>
          </a:xfrm>
          <a:prstGeom prst="rect">
            <a:avLst/>
          </a:prstGeom>
          <a:noFill/>
        </p:spPr>
      </p:pic>
      <p:pic>
        <p:nvPicPr>
          <p:cNvPr id="1032" name="Picture 8" descr="C:\Documents and Settings\12488900\Local Settings\Temporary Internet Files\Content.IE5\KAG2E7F1\MC90043441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457200"/>
            <a:ext cx="1625600" cy="1828800"/>
          </a:xfrm>
          <a:prstGeom prst="rect">
            <a:avLst/>
          </a:prstGeom>
          <a:noFill/>
        </p:spPr>
      </p:pic>
      <p:pic>
        <p:nvPicPr>
          <p:cNvPr id="1033" name="Picture 9" descr="C:\Documents and Settings\12488900\Local Settings\Temporary Internet Files\Content.IE5\6VKUUPTS\MC90038355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0"/>
            <a:ext cx="838200" cy="1845804"/>
          </a:xfrm>
          <a:prstGeom prst="rect">
            <a:avLst/>
          </a:prstGeom>
          <a:noFill/>
        </p:spPr>
      </p:pic>
      <p:sp>
        <p:nvSpPr>
          <p:cNvPr id="4" name="computr3"/>
          <p:cNvSpPr>
            <a:spLocks noEditPoints="1" noChangeArrowheads="1"/>
          </p:cNvSpPr>
          <p:nvPr/>
        </p:nvSpPr>
        <p:spPr bwMode="auto">
          <a:xfrm>
            <a:off x="3048000" y="2438400"/>
            <a:ext cx="2266950" cy="169545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3" descr="C:\Documents and Settings\12488900\Local Settings\Temporary Internet Files\Content.IE5\6VKUUPTS\MP900399329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5640238" y="3581400"/>
            <a:ext cx="1217762" cy="1825752"/>
          </a:xfrm>
          <a:prstGeom prst="rect">
            <a:avLst/>
          </a:prstGeom>
          <a:noFill/>
        </p:spPr>
      </p:pic>
      <p:pic>
        <p:nvPicPr>
          <p:cNvPr id="6" name="Picture 4" descr="C:\Documents and Settings\12488900\Local Settings\Temporary Internet Files\Content.IE5\Z4PBCMFO\MP900409652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0477215" flipV="1">
            <a:off x="452084" y="2393150"/>
            <a:ext cx="2362200" cy="1627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Form:</a:t>
            </a:r>
            <a:endParaRPr lang="en-US" dirty="0"/>
          </a:p>
        </p:txBody>
      </p:sp>
      <p:pic>
        <p:nvPicPr>
          <p:cNvPr id="3074" name="Picture 2" descr="C:\Documents and Settings\12488900\Local Settings\Temporary Internet Files\Content.IE5\0X9RVY3O\MP900309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2514600" cy="1647063"/>
          </a:xfrm>
          <a:prstGeom prst="rect">
            <a:avLst/>
          </a:prstGeom>
          <a:noFill/>
        </p:spPr>
      </p:pic>
      <p:pic>
        <p:nvPicPr>
          <p:cNvPr id="3076" name="Picture 4" descr="C:\Documents and Settings\12488900\Local Settings\Temporary Internet Files\Content.IE5\6VKUUPTS\MC9004345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133600"/>
            <a:ext cx="1654175" cy="1844675"/>
          </a:xfrm>
          <a:prstGeom prst="rect">
            <a:avLst/>
          </a:prstGeom>
          <a:noFill/>
        </p:spPr>
      </p:pic>
      <p:pic>
        <p:nvPicPr>
          <p:cNvPr id="3079" name="Picture 7" descr="C:\Documents and Settings\12488900\Local Settings\Temporary Internet Files\Content.IE5\0X9RVY3O\MC90043706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495800"/>
            <a:ext cx="1714500" cy="1714500"/>
          </a:xfrm>
          <a:prstGeom prst="rect">
            <a:avLst/>
          </a:prstGeom>
          <a:noFill/>
        </p:spPr>
      </p:pic>
      <p:pic>
        <p:nvPicPr>
          <p:cNvPr id="3080" name="Picture 8" descr="C:\Documents and Settings\12488900\Local Settings\Temporary Internet Files\Content.IE5\6VKUUPTS\MP90034146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648200"/>
            <a:ext cx="2696198" cy="1923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a number written using digits. </a:t>
            </a:r>
            <a:r>
              <a:rPr lang="en-US" smtClean="0"/>
              <a:t>For example, 329</a:t>
            </a:r>
            <a:endParaRPr lang="en-US" dirty="0"/>
          </a:p>
        </p:txBody>
      </p:sp>
      <p:pic>
        <p:nvPicPr>
          <p:cNvPr id="2050" name="Picture 2" descr="C:\Documents and Settings\12488900\Local Settings\Temporary Internet Files\Content.IE5\Z4PBCMFO\MP9004011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2362200" cy="2953471"/>
          </a:xfrm>
          <a:prstGeom prst="rect">
            <a:avLst/>
          </a:prstGeom>
          <a:noFill/>
        </p:spPr>
      </p:pic>
      <p:pic>
        <p:nvPicPr>
          <p:cNvPr id="2051" name="Picture 3" descr="C:\Documents and Settings\12488900\Local Settings\Temporary Internet Files\Content.IE5\KAG2E7F1\MC9004345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038600"/>
            <a:ext cx="909971" cy="1066800"/>
          </a:xfrm>
          <a:prstGeom prst="rect">
            <a:avLst/>
          </a:prstGeom>
          <a:noFill/>
        </p:spPr>
      </p:pic>
      <p:pic>
        <p:nvPicPr>
          <p:cNvPr id="2052" name="Picture 4" descr="C:\Documents and Settings\12488900\Local Settings\Temporary Internet Files\Content.IE5\6VKUUPTS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1" y="4191000"/>
            <a:ext cx="762000" cy="1007863"/>
          </a:xfrm>
          <a:prstGeom prst="rect">
            <a:avLst/>
          </a:prstGeom>
          <a:noFill/>
        </p:spPr>
      </p:pic>
      <p:pic>
        <p:nvPicPr>
          <p:cNvPr id="2055" name="Picture 7" descr="C:\Documents and Settings\12488900\Local Settings\Temporary Internet Files\Content.IE5\Z4PBCMFO\MC90004812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191000"/>
            <a:ext cx="680314" cy="681228"/>
          </a:xfrm>
          <a:prstGeom prst="rect">
            <a:avLst/>
          </a:prstGeom>
          <a:noFill/>
        </p:spPr>
      </p:pic>
      <p:pic>
        <p:nvPicPr>
          <p:cNvPr id="2056" name="Picture 8" descr="C:\Documents and Settings\12488900\Local Settings\Temporary Internet Files\Content.IE5\0X9RVY3O\MC90043253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4114800"/>
            <a:ext cx="1066800" cy="1066800"/>
          </a:xfrm>
          <a:prstGeom prst="rect">
            <a:avLst/>
          </a:prstGeom>
          <a:noFill/>
        </p:spPr>
      </p:pic>
      <p:pic>
        <p:nvPicPr>
          <p:cNvPr id="2057" name="Picture 9" descr="C:\Documents and Settings\12488900\Local Settings\Temporary Internet Files\Content.IE5\Z4PBCMFO\MM900288928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5676900"/>
            <a:ext cx="1247775" cy="1181100"/>
          </a:xfrm>
          <a:prstGeom prst="rect">
            <a:avLst/>
          </a:prstGeom>
          <a:noFill/>
        </p:spPr>
      </p:pic>
      <p:pic>
        <p:nvPicPr>
          <p:cNvPr id="2058" name="Picture 10" descr="C:\Documents and Settings\12488900\Local Settings\Temporary Internet Files\Content.IE5\0X9RVY3O\MC900251265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7543" y="2981858"/>
            <a:ext cx="908914" cy="894283"/>
          </a:xfrm>
          <a:prstGeom prst="rect">
            <a:avLst/>
          </a:prstGeom>
          <a:noFill/>
        </p:spPr>
      </p:pic>
      <p:pic>
        <p:nvPicPr>
          <p:cNvPr id="2059" name="Picture 11" descr="C:\Documents and Settings\12488900\Local Settings\Temporary Internet Files\Content.IE5\0X9RVY3O\MC900251265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5638800"/>
            <a:ext cx="908914" cy="894283"/>
          </a:xfrm>
          <a:prstGeom prst="rect">
            <a:avLst/>
          </a:prstGeom>
          <a:noFill/>
        </p:spPr>
      </p:pic>
      <p:pic>
        <p:nvPicPr>
          <p:cNvPr id="2063" name="Picture 15" descr="C:\Documents and Settings\12488900\Local Settings\Temporary Internet Files\Content.IE5\KAG2E7F1\MC900441498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3733800"/>
            <a:ext cx="1600200" cy="1600200"/>
          </a:xfrm>
          <a:prstGeom prst="rect">
            <a:avLst/>
          </a:prstGeom>
          <a:noFill/>
        </p:spPr>
      </p:pic>
      <p:pic>
        <p:nvPicPr>
          <p:cNvPr id="2064" name="Picture 16" descr="C:\Documents and Settings\12488900\Local Settings\Temporary Internet Files\Content.IE5\Z4PBCMFO\MC900431548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5400" y="51816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99032"/>
          </a:xfrm>
        </p:spPr>
        <p:txBody>
          <a:bodyPr/>
          <a:lstStyle/>
          <a:p>
            <a:r>
              <a:rPr lang="en-US" dirty="0" smtClean="0"/>
              <a:t>Word </a:t>
            </a:r>
            <a:r>
              <a:rPr lang="en-US" dirty="0" smtClean="0"/>
              <a:t>N</a:t>
            </a:r>
            <a:r>
              <a:rPr lang="en-US" dirty="0" smtClean="0"/>
              <a:t>ame</a:t>
            </a:r>
            <a:endParaRPr lang="en-US" dirty="0"/>
          </a:p>
        </p:txBody>
      </p:sp>
      <p:pic>
        <p:nvPicPr>
          <p:cNvPr id="4099" name="Picture 3" descr="C:\Documents and Settings\12488900\Local Settings\Temporary Internet Files\Content.IE5\KAG2E7F1\MC9003124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1735" y="2526030"/>
            <a:ext cx="1500530" cy="1805940"/>
          </a:xfrm>
          <a:prstGeom prst="rect">
            <a:avLst/>
          </a:prstGeom>
          <a:noFill/>
        </p:spPr>
      </p:pic>
      <p:pic>
        <p:nvPicPr>
          <p:cNvPr id="4100" name="Picture 4" descr="C:\Documents and Settings\12488900\Local Settings\Temporary Internet Files\Content.IE5\0X9RVY3O\MP90030966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438400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name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)- a number represented as a word; the word name </a:t>
            </a:r>
            <a:r>
              <a:rPr lang="en-US" dirty="0" smtClean="0"/>
              <a:t>for 19   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nineteen</a:t>
            </a:r>
            <a:endParaRPr lang="en-US" dirty="0"/>
          </a:p>
        </p:txBody>
      </p:sp>
      <p:pic>
        <p:nvPicPr>
          <p:cNvPr id="5122" name="Picture 2" descr="C:\Documents and Settings\12488900\Local Settings\Temporary Internet Files\Content.IE5\KAG2E7F1\MC9003124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733800"/>
            <a:ext cx="1500530" cy="1805940"/>
          </a:xfrm>
          <a:prstGeom prst="rect">
            <a:avLst/>
          </a:prstGeom>
          <a:noFill/>
        </p:spPr>
      </p:pic>
      <p:pic>
        <p:nvPicPr>
          <p:cNvPr id="5123" name="Picture 3" descr="C:\Documents and Settings\12488900\Local Settings\Temporary Internet Files\Content.IE5\0X9RVY3O\MP90030966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200400"/>
            <a:ext cx="1752600" cy="24569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548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Ninteen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136</TotalTime>
  <Words>41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Math</vt:lpstr>
      <vt:lpstr>Standard Form:</vt:lpstr>
      <vt:lpstr>Standard Form: </vt:lpstr>
      <vt:lpstr>Word Name</vt:lpstr>
      <vt:lpstr>Word name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Sanai</dc:title>
  <dc:creator>12488900</dc:creator>
  <cp:lastModifiedBy>12488900</cp:lastModifiedBy>
  <cp:revision>17</cp:revision>
  <dcterms:created xsi:type="dcterms:W3CDTF">2014-10-01T17:22:04Z</dcterms:created>
  <dcterms:modified xsi:type="dcterms:W3CDTF">2014-10-22T17:48:54Z</dcterms:modified>
</cp:coreProperties>
</file>