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5" r:id="rId3"/>
    <p:sldId id="324" r:id="rId4"/>
    <p:sldId id="269" r:id="rId5"/>
    <p:sldId id="266" r:id="rId6"/>
    <p:sldId id="322" r:id="rId7"/>
    <p:sldId id="32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251" autoAdjust="0"/>
  </p:normalViewPr>
  <p:slideViewPr>
    <p:cSldViewPr>
      <p:cViewPr>
        <p:scale>
          <a:sx n="80" d="100"/>
          <a:sy n="80" d="100"/>
        </p:scale>
        <p:origin x="2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1B7E89-C70A-4B8A-A161-5A35106D1A8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3E3E9E-01F5-42D8-B47D-0F1DC1989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TAKERA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Expanded </a:t>
            </a:r>
            <a:r>
              <a:rPr lang="en-US" dirty="0" err="1" smtClean="0"/>
              <a:t>formMATH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36" descr="C:\Documents and Settings\12635365\Local Settings\Temporary Internet Files\Content.IE5\935QP334\MC9004345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4912" y="2506662"/>
            <a:ext cx="1654175" cy="1844675"/>
          </a:xfrm>
          <a:prstGeom prst="rect">
            <a:avLst/>
          </a:prstGeom>
          <a:noFill/>
        </p:spPr>
      </p:pic>
      <p:pic>
        <p:nvPicPr>
          <p:cNvPr id="4" name="Picture 37" descr="C:\Documents and Settings\12635365\Local Settings\Temporary Internet Files\Content.IE5\0OLTFHVQ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876800"/>
            <a:ext cx="758825" cy="1809750"/>
          </a:xfrm>
          <a:prstGeom prst="rect">
            <a:avLst/>
          </a:prstGeom>
          <a:noFill/>
        </p:spPr>
      </p:pic>
      <p:pic>
        <p:nvPicPr>
          <p:cNvPr id="5" name="Picture 38" descr="C:\Documents and Settings\12635365\Local Settings\Temporary Internet Files\Content.IE5\0OLTFHVQ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914400"/>
            <a:ext cx="758825" cy="1809750"/>
          </a:xfrm>
          <a:prstGeom prst="rect">
            <a:avLst/>
          </a:prstGeom>
          <a:noFill/>
        </p:spPr>
      </p:pic>
      <p:pic>
        <p:nvPicPr>
          <p:cNvPr id="6" name="Picture 39" descr="C:\Documents and Settings\12635365\Local Settings\Temporary Internet Files\Content.IE5\0OLTFHVQ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800"/>
            <a:ext cx="758825" cy="1809750"/>
          </a:xfrm>
          <a:prstGeom prst="rect">
            <a:avLst/>
          </a:prstGeom>
          <a:noFill/>
        </p:spPr>
      </p:pic>
      <p:pic>
        <p:nvPicPr>
          <p:cNvPr id="7" name="Picture 40" descr="C:\Documents and Settings\12635365\Local Settings\Temporary Internet Files\Content.IE5\0OLTFHVQ\MC9004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962400"/>
            <a:ext cx="758825" cy="1809750"/>
          </a:xfrm>
          <a:prstGeom prst="rect">
            <a:avLst/>
          </a:prstGeom>
          <a:noFill/>
        </p:spPr>
      </p:pic>
      <p:pic>
        <p:nvPicPr>
          <p:cNvPr id="8" name="Picture 41" descr="C:\Documents and Settings\12635365\Local Settings\Temporary Internet Files\Content.IE5\6KOIHHHM\MC9004345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514600"/>
            <a:ext cx="1244600" cy="1844675"/>
          </a:xfrm>
          <a:prstGeom prst="rect">
            <a:avLst/>
          </a:prstGeom>
          <a:noFill/>
        </p:spPr>
      </p:pic>
      <p:pic>
        <p:nvPicPr>
          <p:cNvPr id="9" name="Picture 42" descr="C:\Documents and Settings\12635365\Local Settings\Temporary Internet Files\Content.IE5\XDKXY03X\MC9004345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343400"/>
            <a:ext cx="1387475" cy="1835150"/>
          </a:xfrm>
          <a:prstGeom prst="rect">
            <a:avLst/>
          </a:prstGeom>
          <a:noFill/>
        </p:spPr>
      </p:pic>
      <p:pic>
        <p:nvPicPr>
          <p:cNvPr id="10" name="Picture 43" descr="C:\Documents and Settings\12635365\Local Settings\Temporary Internet Files\Content.IE5\XDKXY03X\MC90043453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4343400"/>
            <a:ext cx="1387475" cy="1835150"/>
          </a:xfrm>
          <a:prstGeom prst="rect">
            <a:avLst/>
          </a:prstGeom>
          <a:noFill/>
        </p:spPr>
      </p:pic>
      <p:pic>
        <p:nvPicPr>
          <p:cNvPr id="11" name="Picture 44" descr="C:\Documents and Settings\12635365\Local Settings\Temporary Internet Files\Content.IE5\935QP334\MC90043455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57200"/>
            <a:ext cx="1416050" cy="1870075"/>
          </a:xfrm>
          <a:prstGeom prst="rect">
            <a:avLst/>
          </a:prstGeom>
          <a:noFill/>
        </p:spPr>
      </p:pic>
      <p:pic>
        <p:nvPicPr>
          <p:cNvPr id="12" name="Picture 45" descr="C:\Documents and Settings\12635365\Local Settings\Temporary Internet Files\Content.IE5\935QP334\MC90043455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86200"/>
            <a:ext cx="1416050" cy="1870075"/>
          </a:xfrm>
          <a:prstGeom prst="rect">
            <a:avLst/>
          </a:prstGeom>
          <a:noFill/>
        </p:spPr>
      </p:pic>
      <p:pic>
        <p:nvPicPr>
          <p:cNvPr id="13" name="Picture 46" descr="C:\Documents and Settings\12635365\Local Settings\Temporary Internet Files\Content.IE5\935QP334\MC90043455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4572000"/>
            <a:ext cx="1416050" cy="1870075"/>
          </a:xfrm>
          <a:prstGeom prst="rect">
            <a:avLst/>
          </a:prstGeom>
          <a:noFill/>
        </p:spPr>
      </p:pic>
      <p:pic>
        <p:nvPicPr>
          <p:cNvPr id="14" name="Picture 47" descr="C:\Documents and Settings\12635365\Local Settings\Temporary Internet Files\Content.IE5\0OLTFHVQ\MC90043454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2438400"/>
            <a:ext cx="1568450" cy="1793875"/>
          </a:xfrm>
          <a:prstGeom prst="rect">
            <a:avLst/>
          </a:prstGeom>
          <a:noFill/>
        </p:spPr>
      </p:pic>
      <p:pic>
        <p:nvPicPr>
          <p:cNvPr id="15" name="Picture 48" descr="C:\Documents and Settings\12635365\Local Settings\Temporary Internet Files\Content.IE5\0OLTFHVQ\MC90043454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2362200"/>
            <a:ext cx="1568450" cy="179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Expanded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numbers written in a form that shows place value of the digits. </a:t>
            </a:r>
            <a:r>
              <a:rPr lang="en-US" dirty="0" smtClean="0"/>
              <a:t>254= 200+50+4 or 254=2 hundreds+</a:t>
            </a:r>
            <a:r>
              <a:rPr lang="en-US" b="1" dirty="0" smtClean="0"/>
              <a:t>5 tens+ 4 ones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form</a:t>
            </a:r>
            <a:endParaRPr lang="en-US" dirty="0"/>
          </a:p>
        </p:txBody>
      </p:sp>
      <p:pic>
        <p:nvPicPr>
          <p:cNvPr id="2051" name="Picture 3" descr="C:\Documents and Settings\12635365\Local Settings\Temporary Internet Files\Content.IE5\XDKXY03X\MC900436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67200"/>
            <a:ext cx="2949575" cy="2057400"/>
          </a:xfrm>
          <a:prstGeom prst="rect">
            <a:avLst/>
          </a:prstGeom>
          <a:noFill/>
        </p:spPr>
      </p:pic>
      <p:pic>
        <p:nvPicPr>
          <p:cNvPr id="2053" name="Picture 5" descr="C:\Documents and Settings\12635365\Local Settings\Temporary Internet Files\Content.IE5\0OLTFHVQ\MC9002862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1817827" cy="1218895"/>
          </a:xfrm>
          <a:prstGeom prst="rect">
            <a:avLst/>
          </a:prstGeom>
          <a:noFill/>
        </p:spPr>
      </p:pic>
      <p:pic>
        <p:nvPicPr>
          <p:cNvPr id="2054" name="Picture 6" descr="C:\Documents and Settings\12635365\Local Settings\Temporary Internet Files\Content.IE5\6KOIHHHM\MC9003326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572000"/>
            <a:ext cx="1825625" cy="1657350"/>
          </a:xfrm>
          <a:prstGeom prst="rect">
            <a:avLst/>
          </a:prstGeom>
          <a:noFill/>
        </p:spPr>
      </p:pic>
      <p:pic>
        <p:nvPicPr>
          <p:cNvPr id="2055" name="Picture 7" descr="C:\Documents and Settings\12635365\Local Settings\Temporary Internet Files\Content.IE5\XDKXY03X\MC9002865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00" y="2732088"/>
            <a:ext cx="1781175" cy="1652587"/>
          </a:xfrm>
          <a:prstGeom prst="rect">
            <a:avLst/>
          </a:prstGeom>
          <a:noFill/>
        </p:spPr>
      </p:pic>
      <p:pic>
        <p:nvPicPr>
          <p:cNvPr id="2057" name="Picture 9" descr="C:\Documents and Settings\12635365\Local Settings\Temporary Internet Files\Content.IE5\935QP334\MP90040112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36848"/>
            <a:ext cx="2496312" cy="3121152"/>
          </a:xfrm>
          <a:prstGeom prst="rect">
            <a:avLst/>
          </a:prstGeom>
          <a:noFill/>
        </p:spPr>
      </p:pic>
      <p:pic>
        <p:nvPicPr>
          <p:cNvPr id="2058" name="Picture 10" descr="C:\Documents and Settings\12635365\Local Settings\Temporary Internet Files\Content.IE5\0OLTFHVQ\MC90019933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124200"/>
            <a:ext cx="2170113" cy="138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Pictorial representation: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number represented in picture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Pictoral</a:t>
            </a:r>
            <a:r>
              <a:rPr lang="en-US" dirty="0" smtClean="0"/>
              <a:t> representation: </a:t>
            </a:r>
            <a:endParaRPr lang="en-US" dirty="0"/>
          </a:p>
        </p:txBody>
      </p:sp>
      <p:pic>
        <p:nvPicPr>
          <p:cNvPr id="1027" name="Picture 3" descr="C:\Documents and Settings\12635365\Local Settings\Temporary Internet Files\Content.IE5\6KOIHHHM\MP9004068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1676400" cy="2096012"/>
          </a:xfrm>
          <a:prstGeom prst="rect">
            <a:avLst/>
          </a:prstGeom>
          <a:noFill/>
        </p:spPr>
      </p:pic>
      <p:pic>
        <p:nvPicPr>
          <p:cNvPr id="1031" name="Picture 7" descr="C:\Documents and Settings\12635365\Local Settings\Temporary Internet Files\Content.IE5\XDKXY03X\MP9004310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733800"/>
            <a:ext cx="1600200" cy="2399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43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Math</vt:lpstr>
      <vt:lpstr>Expanded formMATH                                                                                      </vt:lpstr>
      <vt:lpstr>Slide 3</vt:lpstr>
      <vt:lpstr>Expanded form</vt:lpstr>
      <vt:lpstr>Expanded form</vt:lpstr>
      <vt:lpstr>Pictorial representation: </vt:lpstr>
      <vt:lpstr>Pictoral representation: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Takera </dc:title>
  <dc:creator>12635365</dc:creator>
  <cp:lastModifiedBy>12635365</cp:lastModifiedBy>
  <cp:revision>18</cp:revision>
  <dcterms:created xsi:type="dcterms:W3CDTF">2014-10-01T17:21:58Z</dcterms:created>
  <dcterms:modified xsi:type="dcterms:W3CDTF">2014-10-24T17:35:13Z</dcterms:modified>
</cp:coreProperties>
</file>