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4C2-8E40-4B0D-8B7C-98FE06C7DB5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27AE-A52D-46A9-93D4-A2D5A5B93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4C2-8E40-4B0D-8B7C-98FE06C7DB5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27AE-A52D-46A9-93D4-A2D5A5B93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4C2-8E40-4B0D-8B7C-98FE06C7DB5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27AE-A52D-46A9-93D4-A2D5A5B93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4C2-8E40-4B0D-8B7C-98FE06C7DB5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27AE-A52D-46A9-93D4-A2D5A5B93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4C2-8E40-4B0D-8B7C-98FE06C7DB5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27AE-A52D-46A9-93D4-A2D5A5B93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4C2-8E40-4B0D-8B7C-98FE06C7DB5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27AE-A52D-46A9-93D4-A2D5A5B93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4C2-8E40-4B0D-8B7C-98FE06C7DB5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27AE-A52D-46A9-93D4-A2D5A5B93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4C2-8E40-4B0D-8B7C-98FE06C7DB5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027AE-A52D-46A9-93D4-A2D5A5B93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4C2-8E40-4B0D-8B7C-98FE06C7DB5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27AE-A52D-46A9-93D4-A2D5A5B93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A24C2-8E40-4B0D-8B7C-98FE06C7DB5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3C027AE-A52D-46A9-93D4-A2D5A5B93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02A24C2-8E40-4B0D-8B7C-98FE06C7DB5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027AE-A52D-46A9-93D4-A2D5A5B93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02A24C2-8E40-4B0D-8B7C-98FE06C7DB5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3C027AE-A52D-46A9-93D4-A2D5A5B93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57400"/>
            <a:ext cx="7772400" cy="1470025"/>
          </a:xfrm>
        </p:spPr>
        <p:txBody>
          <a:bodyPr/>
          <a:lstStyle/>
          <a:p>
            <a:r>
              <a:rPr lang="en-US" dirty="0" smtClean="0"/>
              <a:t>Travis  math          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76800"/>
            <a:ext cx="6400800" cy="1752600"/>
          </a:xfrm>
        </p:spPr>
        <p:txBody>
          <a:bodyPr/>
          <a:lstStyle/>
          <a:p>
            <a:endParaRPr lang="en-US"/>
          </a:p>
        </p:txBody>
      </p:sp>
      <p:pic>
        <p:nvPicPr>
          <p:cNvPr id="4098" name="Picture 2" descr="C:\Documents and Settings\9431906\Local Settings\Temporary Internet Files\Content.IE5\064N4EKN\MP90044852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0"/>
            <a:ext cx="9144000" cy="3241109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143000"/>
            <a:ext cx="1805940" cy="12880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veuse" pitchFamily="2" charset="0"/>
              </a:rPr>
              <a:t>Fast Array drawing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C:\Documents and Settings\9431906\Local Settings\Temporary Internet Files\Content.IE5\KPM1YS3G\MP90038768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667000"/>
            <a:ext cx="4419600" cy="2609088"/>
          </a:xfrm>
          <a:prstGeom prst="rect">
            <a:avLst/>
          </a:prstGeom>
          <a:noFill/>
        </p:spPr>
      </p:pic>
      <p:pic>
        <p:nvPicPr>
          <p:cNvPr id="3076" name="Picture 4" descr="C:\Documents and Settings\9431906\Local Settings\Temporary Internet Files\Content.IE5\1T003IX7\MP90043929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590800"/>
            <a:ext cx="42672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- </a:t>
            </a:r>
            <a:r>
              <a:rPr lang="en-US" dirty="0" smtClean="0"/>
              <a:t>a representation of an array that shows a missing factor or missing product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52400" y="0"/>
            <a:ext cx="7467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lue Highway Linocut" pitchFamily="2" charset="0"/>
              </a:rPr>
              <a:t>Fast Array drawing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urnstown Dam" pitchFamily="2" charset="0"/>
              </a:rPr>
              <a:t>product</a:t>
            </a:r>
            <a:endParaRPr lang="en-US" dirty="0">
              <a:latin typeface="Burnstown Dam" pitchFamily="2" charset="0"/>
            </a:endParaRPr>
          </a:p>
        </p:txBody>
      </p:sp>
      <p:pic>
        <p:nvPicPr>
          <p:cNvPr id="2050" name="Picture 2" descr="C:\Documents and Settings\9431906\Local Settings\Temporary Internet Files\Content.IE5\KPM1YS3G\MC9003400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657600"/>
            <a:ext cx="886968" cy="907085"/>
          </a:xfrm>
          <a:prstGeom prst="rect">
            <a:avLst/>
          </a:prstGeom>
          <a:noFill/>
        </p:spPr>
      </p:pic>
      <p:pic>
        <p:nvPicPr>
          <p:cNvPr id="2051" name="Picture 3" descr="C:\Documents and Settings\9431906\Local Settings\Temporary Internet Files\Content.IE5\KIVZ2JNX\MP90039978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667000"/>
            <a:ext cx="3901440" cy="2599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                                                                            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>
          <a:xfrm>
            <a:off x="457200" y="914400"/>
            <a:ext cx="4114800" cy="41148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334000" y="3124200"/>
            <a:ext cx="3053866" cy="253804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 </a:t>
            </a:r>
            <a:r>
              <a:rPr lang="en-US" sz="3200" dirty="0" smtClean="0">
                <a:latin typeface="Bradley Hand ITC" pitchFamily="66" charset="0"/>
              </a:rPr>
              <a:t>product  The answer when you multiply numbers. In the equation 4 × 7 = 28, 28 is the product</a:t>
            </a:r>
            <a:endParaRPr lang="en-US" sz="3200" dirty="0">
              <a:latin typeface="Bradley Hand ITC" pitchFamily="66" charset="0"/>
            </a:endParaRPr>
          </a:p>
        </p:txBody>
      </p:sp>
      <p:sp>
        <p:nvSpPr>
          <p:cNvPr id="5" name="Cross 4"/>
          <p:cNvSpPr/>
          <p:nvPr/>
        </p:nvSpPr>
        <p:spPr>
          <a:xfrm>
            <a:off x="2590800" y="2667000"/>
            <a:ext cx="914400" cy="914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Documents and Settings\9431906\Local Settings\Temporary Internet Files\Content.IE5\1T003IX7\MC9001887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685800"/>
            <a:ext cx="1828800" cy="2101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</TotalTime>
  <Words>46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Travis  math                  </vt:lpstr>
      <vt:lpstr>Fast Array drawing </vt:lpstr>
      <vt:lpstr>Fast Array drawing </vt:lpstr>
      <vt:lpstr>product</vt:lpstr>
      <vt:lpstr>                                                                                        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Travis  math</dc:title>
  <dc:creator>9431906</dc:creator>
  <cp:lastModifiedBy>9431906</cp:lastModifiedBy>
  <cp:revision>9</cp:revision>
  <dcterms:created xsi:type="dcterms:W3CDTF">2014-10-01T18:07:46Z</dcterms:created>
  <dcterms:modified xsi:type="dcterms:W3CDTF">2014-10-20T18:41:40Z</dcterms:modified>
</cp:coreProperties>
</file>