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61" r:id="rId5"/>
    <p:sldId id="258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4660"/>
  </p:normalViewPr>
  <p:slideViewPr>
    <p:cSldViewPr>
      <p:cViewPr varScale="1">
        <p:scale>
          <a:sx n="66" d="100"/>
          <a:sy n="66" d="100"/>
        </p:scale>
        <p:origin x="-11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56EB-E18C-4AC8-834A-09569DBDE1AC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2496-81E2-482C-B620-782D4B24B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56EB-E18C-4AC8-834A-09569DBDE1AC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2496-81E2-482C-B620-782D4B24B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56EB-E18C-4AC8-834A-09569DBDE1AC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2496-81E2-482C-B620-782D4B24B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56EB-E18C-4AC8-834A-09569DBDE1AC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2496-81E2-482C-B620-782D4B24B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56EB-E18C-4AC8-834A-09569DBDE1AC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2496-81E2-482C-B620-782D4B24B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56EB-E18C-4AC8-834A-09569DBDE1AC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2496-81E2-482C-B620-782D4B24B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56EB-E18C-4AC8-834A-09569DBDE1AC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2496-81E2-482C-B620-782D4B24B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56EB-E18C-4AC8-834A-09569DBDE1AC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2496-81E2-482C-B620-782D4B24B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56EB-E18C-4AC8-834A-09569DBDE1AC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2496-81E2-482C-B620-782D4B24B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56EB-E18C-4AC8-834A-09569DBDE1AC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2496-81E2-482C-B620-782D4B24B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56EB-E18C-4AC8-834A-09569DBDE1AC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E3C2496-81E2-482C-B620-782D4B24B9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9B56EB-E18C-4AC8-834A-09569DBDE1AC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3C2496-81E2-482C-B620-782D4B24B9A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Trinity Math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905000"/>
            <a:ext cx="73162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Fast</a:t>
            </a:r>
            <a:r>
              <a:rPr lang="en-US" dirty="0" smtClean="0"/>
              <a:t> </a:t>
            </a:r>
            <a:r>
              <a:rPr lang="en-US" sz="7200" dirty="0" smtClean="0"/>
              <a:t>Array</a:t>
            </a:r>
            <a:r>
              <a:rPr lang="en-US" dirty="0" smtClean="0"/>
              <a:t> </a:t>
            </a:r>
            <a:r>
              <a:rPr lang="en-US" sz="7200" dirty="0" smtClean="0"/>
              <a:t>drawing</a:t>
            </a:r>
            <a:endParaRPr lang="en-US" sz="7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Array drawing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895600"/>
            <a:ext cx="7683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1" dirty="0"/>
              <a:t>- </a:t>
            </a:r>
            <a:r>
              <a:rPr lang="en-US" dirty="0"/>
              <a:t>a representation of an array that shows a missing factor or missing product</a:t>
            </a: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0"/>
            <a:ext cx="8686800" cy="1295400"/>
          </a:xfrm>
        </p:spPr>
        <p:txBody>
          <a:bodyPr/>
          <a:lstStyle/>
          <a:p>
            <a:r>
              <a:rPr lang="en-US" sz="7200" dirty="0" smtClean="0"/>
              <a:t>product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product-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528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The answer when you multiply numbers. In the equation 4 × 7 = 28, 28 is the product.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382000" cy="990600"/>
          </a:xfrm>
        </p:spPr>
        <p:txBody>
          <a:bodyPr>
            <a:noAutofit/>
          </a:bodyPr>
          <a:lstStyle/>
          <a:p>
            <a:r>
              <a:rPr lang="en-US" sz="7200" dirty="0" smtClean="0"/>
              <a:t>multiplier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9718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 of the factors in a multiplication equation. In the 9s count-bys or multiplications, each of the numbers that 9 is multiplied by, is the multiplier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</TotalTime>
  <Words>76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Trinity Math</vt:lpstr>
      <vt:lpstr>Slide 2</vt:lpstr>
      <vt:lpstr>Fast Array drawing</vt:lpstr>
      <vt:lpstr>product</vt:lpstr>
      <vt:lpstr>product-</vt:lpstr>
      <vt:lpstr>multiplier</vt:lpstr>
      <vt:lpstr>multiplier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Trinity Math</dc:title>
  <dc:creator>5928564252</dc:creator>
  <cp:lastModifiedBy>5928564252</cp:lastModifiedBy>
  <cp:revision>15</cp:revision>
  <dcterms:created xsi:type="dcterms:W3CDTF">2014-10-01T18:08:31Z</dcterms:created>
  <dcterms:modified xsi:type="dcterms:W3CDTF">2014-10-06T18:20:04Z</dcterms:modified>
</cp:coreProperties>
</file>