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hecker dir="vert"/>
    <p:sndAc>
      <p:stSnd>
        <p:snd r:embed="rId1" name="explod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0ACEF5-1515-4F74-B551-66D4A44114EA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86903F7-A775-4AFD-8D2E-71C9CEB01C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checker dir="vert"/>
    <p:sndAc>
      <p:stSnd>
        <p:snd r:embed="rId13" name="explod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tyson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Tyson math</a:t>
            </a:r>
            <a:endParaRPr lang="en-US" dirty="0"/>
          </a:p>
        </p:txBody>
      </p:sp>
      <p:pic>
        <p:nvPicPr>
          <p:cNvPr id="1026" name="Picture 2" descr="C:\Documents and Settings\9440883\Local Settings\Temporary Internet Files\Content.IE5\YL35PYA7\MC9001302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895600"/>
            <a:ext cx="3733800" cy="3369398"/>
          </a:xfrm>
          <a:prstGeom prst="rect">
            <a:avLst/>
          </a:prstGeom>
          <a:noFill/>
        </p:spPr>
      </p:pic>
      <p:pic>
        <p:nvPicPr>
          <p:cNvPr id="1027" name="Picture 3" descr="C:\Documents and Settings\9440883\Local Settings\Temporary Internet Files\Content.IE5\YKYNASNK\MC9002862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295400"/>
            <a:ext cx="1817827" cy="1218895"/>
          </a:xfrm>
          <a:prstGeom prst="rect">
            <a:avLst/>
          </a:prstGeom>
          <a:noFill/>
        </p:spPr>
      </p:pic>
      <p:pic>
        <p:nvPicPr>
          <p:cNvPr id="1028" name="Picture 4" descr="C:\Documents and Settings\9440883\Local Settings\Temporary Internet Files\Content.IE5\YKYNASNK\MC90043454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2438400"/>
            <a:ext cx="1568450" cy="1793875"/>
          </a:xfrm>
          <a:prstGeom prst="rect">
            <a:avLst/>
          </a:prstGeom>
          <a:noFill/>
        </p:spPr>
      </p:pic>
      <p:pic>
        <p:nvPicPr>
          <p:cNvPr id="1029" name="Picture 5" descr="C:\Documents and Settings\9440883\Local Settings\Temporary Internet Files\Content.IE5\YL35PYA7\MC900434726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5720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endParaRPr lang="en-US" dirty="0"/>
          </a:p>
        </p:txBody>
      </p:sp>
      <p:pic>
        <p:nvPicPr>
          <p:cNvPr id="2050" name="Picture 2" descr="C:\Documents and Settings\9440883\Local Settings\Temporary Internet Files\Content.IE5\MWN08ZWG\MC90004838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7873" y="3323742"/>
            <a:ext cx="1565453" cy="14932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number that is the product of the given number and another number.</a:t>
            </a:r>
            <a:endParaRPr lang="en-US" dirty="0"/>
          </a:p>
        </p:txBody>
      </p:sp>
      <p:pic>
        <p:nvPicPr>
          <p:cNvPr id="3074" name="Picture 2" descr="C:\Documents and Settings\9440883\Local Settings\Temporary Internet Files\Content.IE5\MWN08ZWG\MC9000483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00400"/>
            <a:ext cx="2479853" cy="23314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9440883\Local Settings\Temporary Internet Files\Content.IE5\9HBIHDO7\MC9003252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667000"/>
            <a:ext cx="2275027" cy="1828495"/>
          </a:xfrm>
          <a:prstGeom prst="rect">
            <a:avLst/>
          </a:prstGeom>
          <a:noFill/>
        </p:spPr>
      </p:pic>
      <p:pic>
        <p:nvPicPr>
          <p:cNvPr id="2051" name="Picture 3" descr="C:\Documents and Settings\9440883\Local Settings\Temporary Internet Files\Content.IE5\9HBIHDO7\MC9003400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743200"/>
            <a:ext cx="1914144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number that you divide by in division.  In the equation 12 ÷ 3 = 4, 3 is the divisor.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3074" name="Picture 2" descr="C:\Documents and Settings\9440883\Local Settings\Temporary Internet Files\Content.IE5\MWN08ZWG\MP9004011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971800"/>
            <a:ext cx="2496312" cy="3121152"/>
          </a:xfrm>
          <a:prstGeom prst="rect">
            <a:avLst/>
          </a:prstGeom>
          <a:noFill/>
        </p:spPr>
      </p:pic>
      <p:pic>
        <p:nvPicPr>
          <p:cNvPr id="3075" name="Picture 3" descr="C:\Documents and Settings\9440883\Local Settings\Temporary Internet Files\Content.IE5\MWN08ZWG\MC9000481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034436"/>
            <a:ext cx="2528621" cy="2299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9440883\Local Settings\Temporary Internet Files\Content.IE5\YL35PYA7\MP90036281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715000"/>
            <a:ext cx="1371600" cy="908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9440883\Local Settings\Temporary Internet Files\Content.IE5\YKYNASNK\MC90029068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514600"/>
            <a:ext cx="2065699" cy="23191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quotinet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answer when you divide numbers.  In the equations 35 ÷ 7 = 5, 5 is the quotient.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5122" name="Picture 2" descr="C:\Documents and Settings\9440883\Local Settings\Temporary Internet Files\Content.IE5\YL35PYA7\MC90018871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505200"/>
            <a:ext cx="3638398" cy="3352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95</TotalTime>
  <Words>68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Tyson math</vt:lpstr>
      <vt:lpstr>Multiple</vt:lpstr>
      <vt:lpstr>multiple</vt:lpstr>
      <vt:lpstr>Divisor</vt:lpstr>
      <vt:lpstr>divisor</vt:lpstr>
      <vt:lpstr>Quotient</vt:lpstr>
      <vt:lpstr>quotinet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Tyson math</dc:title>
  <dc:creator>9440883</dc:creator>
  <cp:lastModifiedBy>9440883</cp:lastModifiedBy>
  <cp:revision>11</cp:revision>
  <dcterms:created xsi:type="dcterms:W3CDTF">2014-10-01T18:07:42Z</dcterms:created>
  <dcterms:modified xsi:type="dcterms:W3CDTF">2014-10-03T18:38:29Z</dcterms:modified>
</cp:coreProperties>
</file>